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0425" cy="50399950"/>
  <p:notesSz cx="6858000" cy="9144000"/>
  <p:defaultTextStyle>
    <a:defPPr>
      <a:defRPr lang="zh-CN"/>
    </a:defPPr>
    <a:lvl1pPr algn="l" defTabSz="4425807" rtl="0" eaLnBrk="0" fontAlgn="base" hangingPunct="0">
      <a:spcBef>
        <a:spcPct val="0"/>
      </a:spcBef>
      <a:spcAft>
        <a:spcPct val="0"/>
      </a:spcAft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2210597" indent="-881471" algn="l" defTabSz="4425807" rtl="0" eaLnBrk="0" fontAlgn="base" hangingPunct="0">
      <a:spcBef>
        <a:spcPct val="0"/>
      </a:spcBef>
      <a:spcAft>
        <a:spcPct val="0"/>
      </a:spcAft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4425807" indent="-1767555" algn="l" defTabSz="4425807" rtl="0" eaLnBrk="0" fontAlgn="base" hangingPunct="0">
      <a:spcBef>
        <a:spcPct val="0"/>
      </a:spcBef>
      <a:spcAft>
        <a:spcPct val="0"/>
      </a:spcAft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6641017" indent="-2653639" algn="l" defTabSz="4425807" rtl="0" eaLnBrk="0" fontAlgn="base" hangingPunct="0">
      <a:spcBef>
        <a:spcPct val="0"/>
      </a:spcBef>
      <a:spcAft>
        <a:spcPct val="0"/>
      </a:spcAft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8856227" indent="-3539723" algn="l" defTabSz="4425807" rtl="0" eaLnBrk="0" fontAlgn="base" hangingPunct="0">
      <a:spcBef>
        <a:spcPct val="0"/>
      </a:spcBef>
      <a:spcAft>
        <a:spcPct val="0"/>
      </a:spcAft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6645631" algn="l" defTabSz="2658252" rtl="0" eaLnBrk="1" latinLnBrk="0" hangingPunct="1"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7974757" algn="l" defTabSz="2658252" rtl="0" eaLnBrk="1" latinLnBrk="0" hangingPunct="1"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9303883" algn="l" defTabSz="2658252" rtl="0" eaLnBrk="1" latinLnBrk="0" hangingPunct="1"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10633009" algn="l" defTabSz="2658252" rtl="0" eaLnBrk="1" latinLnBrk="0" hangingPunct="1">
      <a:defRPr sz="872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10"/>
    <p:restoredTop sz="94660"/>
  </p:normalViewPr>
  <p:slideViewPr>
    <p:cSldViewPr>
      <p:cViewPr>
        <p:scale>
          <a:sx n="31" d="100"/>
          <a:sy n="31" d="100"/>
        </p:scale>
        <p:origin x="6936" y="168"/>
      </p:cViewPr>
      <p:guideLst>
        <p:guide orient="horz" pos="15875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CAE12538-283F-9640-A907-DB59015E87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1D02CF2-7478-AA40-8ED6-9BD0F08F25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charset="0"/>
                <a:ea typeface="宋体" charset="-122"/>
              </a:defRPr>
            </a:lvl1pPr>
          </a:lstStyle>
          <a:p>
            <a:pPr>
              <a:defRPr/>
            </a:pPr>
            <a:fld id="{2BA90256-01FE-CD4D-B55E-F5F41BD3A33B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946069F-642A-5048-9403-F5EE019B85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>
            <a:extLst>
              <a:ext uri="{FF2B5EF4-FFF2-40B4-BE49-F238E27FC236}">
                <a16:creationId xmlns:a16="http://schemas.microsoft.com/office/drawing/2014/main" id="{2BA59E8D-E739-374E-B017-EE439426D9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pPr>
              <a:defRPr/>
            </a:pPr>
            <a:fld id="{846700ED-B2D6-4F4B-8B63-0EC4910B1E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40FC326-89F8-AE44-B7C1-5FF488B974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Calibri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2299C97-F0E1-FC47-9321-FE2C38CCA55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>
                <a:latin typeface="Calibri" charset="0"/>
                <a:ea typeface="宋体" charset="-122"/>
              </a:defRPr>
            </a:lvl1pPr>
          </a:lstStyle>
          <a:p>
            <a:pPr>
              <a:defRPr/>
            </a:pPr>
            <a:fld id="{04A17946-87AE-604B-948E-89957481B0AF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id="{BA795C20-4AEF-B44A-9441-234C52A1B7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43000"/>
            <a:ext cx="1762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id="{40F54A58-D92E-8944-A1BF-A58F7AC4D9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CCCF51-B699-8447-8244-ECFF2F31209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Calibri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>
            <a:extLst>
              <a:ext uri="{FF2B5EF4-FFF2-40B4-BE49-F238E27FC236}">
                <a16:creationId xmlns:a16="http://schemas.microsoft.com/office/drawing/2014/main" id="{1790EC48-1E5C-B74D-9B97-DC79F0290C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pPr>
              <a:defRPr/>
            </a:pPr>
            <a:fld id="{361358CB-2A2A-FD41-B4D9-5FCAC28068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489" kern="1200">
        <a:solidFill>
          <a:schemeClr val="tx1"/>
        </a:solidFill>
        <a:latin typeface="+mn-lt"/>
        <a:ea typeface="+mn-ea"/>
        <a:cs typeface="DengXian" charset="-122"/>
      </a:defRPr>
    </a:lvl1pPr>
    <a:lvl2pPr marL="1329126" algn="l" rtl="0" eaLnBrk="0" fontAlgn="base" hangingPunct="0">
      <a:spcBef>
        <a:spcPct val="30000"/>
      </a:spcBef>
      <a:spcAft>
        <a:spcPct val="0"/>
      </a:spcAft>
      <a:defRPr sz="3489" kern="1200">
        <a:solidFill>
          <a:schemeClr val="tx1"/>
        </a:solidFill>
        <a:latin typeface="+mn-lt"/>
        <a:ea typeface="+mn-ea"/>
        <a:cs typeface="DengXian" charset="-122"/>
      </a:defRPr>
    </a:lvl2pPr>
    <a:lvl3pPr marL="2658252" algn="l" rtl="0" eaLnBrk="0" fontAlgn="base" hangingPunct="0">
      <a:spcBef>
        <a:spcPct val="30000"/>
      </a:spcBef>
      <a:spcAft>
        <a:spcPct val="0"/>
      </a:spcAft>
      <a:defRPr sz="3489" kern="1200">
        <a:solidFill>
          <a:schemeClr val="tx1"/>
        </a:solidFill>
        <a:latin typeface="+mn-lt"/>
        <a:ea typeface="+mn-ea"/>
        <a:cs typeface="DengXian" charset="-122"/>
      </a:defRPr>
    </a:lvl3pPr>
    <a:lvl4pPr marL="3987378" algn="l" rtl="0" eaLnBrk="0" fontAlgn="base" hangingPunct="0">
      <a:spcBef>
        <a:spcPct val="30000"/>
      </a:spcBef>
      <a:spcAft>
        <a:spcPct val="0"/>
      </a:spcAft>
      <a:defRPr sz="3489" kern="1200">
        <a:solidFill>
          <a:schemeClr val="tx1"/>
        </a:solidFill>
        <a:latin typeface="+mn-lt"/>
        <a:ea typeface="+mn-ea"/>
        <a:cs typeface="DengXian" charset="-122"/>
      </a:defRPr>
    </a:lvl4pPr>
    <a:lvl5pPr marL="5316504" algn="l" rtl="0" eaLnBrk="0" fontAlgn="base" hangingPunct="0">
      <a:spcBef>
        <a:spcPct val="30000"/>
      </a:spcBef>
      <a:spcAft>
        <a:spcPct val="0"/>
      </a:spcAft>
      <a:defRPr sz="3489" kern="1200">
        <a:solidFill>
          <a:schemeClr val="tx1"/>
        </a:solidFill>
        <a:latin typeface="+mn-lt"/>
        <a:ea typeface="+mn-ea"/>
        <a:cs typeface="DengXian" charset="-122"/>
      </a:defRPr>
    </a:lvl5pPr>
    <a:lvl6pPr marL="6645631" algn="l" defTabSz="2658252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6pPr>
    <a:lvl7pPr marL="7974757" algn="l" defTabSz="2658252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7pPr>
    <a:lvl8pPr marL="9303883" algn="l" defTabSz="2658252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8pPr>
    <a:lvl9pPr marL="10633009" algn="l" defTabSz="2658252" rtl="0" eaLnBrk="1" latinLnBrk="0" hangingPunct="1">
      <a:defRPr sz="348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47938" y="1143000"/>
            <a:ext cx="1762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1358CB-2A2A-FD41-B4D9-5FCAC280686D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124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F9041377-7921-5245-984F-C2D5EFD68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760F-ABD0-4946-B00D-CBDAE59CB2B0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5F523E07-49F7-174E-8E4F-D8F4C3472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B54BE2AD-7E79-464E-A55D-DDCAC46D9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0BFC7-B0C8-204F-8172-5C989795D0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7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1F69AC-7D39-364F-BBD2-2D34C7927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39E2-B095-E840-A819-85E591AD0327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33BAB5-0F0E-F54D-B091-B8C07480A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9EF839-6018-BB45-9B9A-68790476E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7AB78-308F-7F4B-B72B-A73A835F7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78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050200" y="2695002"/>
            <a:ext cx="4050061" cy="5732994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0017" y="2695002"/>
            <a:ext cx="11670176" cy="5732994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5FF9DA-C12E-6947-8041-31AE6D53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DF10-1916-224B-A2CB-33AB4109FC86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34E3D2-73C8-CD4C-BF19-5012DFD2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D8A8EA-D339-A344-A343-750756F4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D37A7-2A6E-DB4E-B6C3-31A50712D7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693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>
            <a:extLst>
              <a:ext uri="{FF2B5EF4-FFF2-40B4-BE49-F238E27FC236}">
                <a16:creationId xmlns:a16="http://schemas.microsoft.com/office/drawing/2014/main" id="{EB1CAB80-8037-D245-8ED5-CD47D870A7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0900" y="921660"/>
            <a:ext cx="5688632" cy="1176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 i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2007" indent="0">
              <a:buNone/>
              <a:defRPr b="1" i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4014" indent="0">
              <a:buNone/>
              <a:defRPr b="1" i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286022" indent="0">
              <a:buNone/>
              <a:defRPr b="1" i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048029" indent="0">
              <a:buNone/>
              <a:defRPr b="1" i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zh-CN" altLang="en-US" dirty="0"/>
              <a:t>请点击输入编号</a:t>
            </a:r>
          </a:p>
        </p:txBody>
      </p:sp>
    </p:spTree>
    <p:extLst>
      <p:ext uri="{BB962C8B-B14F-4D97-AF65-F5344CB8AC3E}">
        <p14:creationId xmlns:p14="http://schemas.microsoft.com/office/powerpoint/2010/main" val="74927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9781" y="11759990"/>
            <a:ext cx="25920863" cy="332639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9C2894-5FFB-7047-8213-48877A8D77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7CC0-5D8C-BF4F-A939-FDA566BC5DE4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2F7778-8976-A541-BBFD-7D265C114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AB5CF0-D84E-F74D-BECA-DF4061770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328E-240E-9E43-AF49-43DBCF8D4E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78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039" y="32386639"/>
            <a:ext cx="24480362" cy="10009989"/>
          </a:xfrm>
          <a:prstGeom prst="rect">
            <a:avLst/>
          </a:prstGeom>
        </p:spPr>
        <p:txBody>
          <a:bodyPr anchor="t"/>
          <a:lstStyle>
            <a:lvl1pPr algn="l">
              <a:defRPr sz="67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039" y="21361668"/>
            <a:ext cx="24480362" cy="110249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61984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23969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28595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4793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80992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7190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33389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9587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CEA69D-C2CF-0844-AC7C-2BD009CA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886E-5060-D349-8494-3E4071581072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C1FFFC-5E31-5E48-A492-35F992E10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30AD47-8213-2943-BB19-10479E0A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CE51E-A73A-474F-AB1B-EC39A3934B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87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0020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40139" y="15679997"/>
            <a:ext cx="7860120" cy="44344958"/>
          </a:xfrm>
          <a:prstGeom prst="rect">
            <a:avLst/>
          </a:prstGeo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19AC4977-6CF1-B146-97BF-779C854D71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0B01-D825-954A-A27C-46F43E22031A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9750BC6E-EB81-5C4B-8A18-716D8247B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6B1541B3-D554-FD44-AE58-B1F68457A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A3A3E-8CEC-0247-BACB-A6BF3237AB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96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0" y="2018338"/>
            <a:ext cx="25920385" cy="83999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028" y="11281665"/>
            <a:ext cx="12725190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1984" indent="0">
              <a:buNone/>
              <a:defRPr sz="3300" b="1"/>
            </a:lvl2pPr>
            <a:lvl3pPr marL="1523969" indent="0">
              <a:buNone/>
              <a:defRPr sz="3000" b="1"/>
            </a:lvl3pPr>
            <a:lvl4pPr marL="2285953" indent="0">
              <a:buNone/>
              <a:defRPr sz="2700" b="1"/>
            </a:lvl4pPr>
            <a:lvl5pPr marL="3047936" indent="0">
              <a:buNone/>
              <a:defRPr sz="2700" b="1"/>
            </a:lvl5pPr>
            <a:lvl6pPr marL="3809921" indent="0">
              <a:buNone/>
              <a:defRPr sz="2700" b="1"/>
            </a:lvl6pPr>
            <a:lvl7pPr marL="4571904" indent="0">
              <a:buNone/>
              <a:defRPr sz="2700" b="1"/>
            </a:lvl7pPr>
            <a:lvl8pPr marL="5333890" indent="0">
              <a:buNone/>
              <a:defRPr sz="2700" b="1"/>
            </a:lvl8pPr>
            <a:lvl9pPr marL="6095873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028" y="15983320"/>
            <a:ext cx="12725190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0228" y="11281665"/>
            <a:ext cx="12730184" cy="470165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1984" indent="0">
              <a:buNone/>
              <a:defRPr sz="3300" b="1"/>
            </a:lvl2pPr>
            <a:lvl3pPr marL="1523969" indent="0">
              <a:buNone/>
              <a:defRPr sz="3000" b="1"/>
            </a:lvl3pPr>
            <a:lvl4pPr marL="2285953" indent="0">
              <a:buNone/>
              <a:defRPr sz="2700" b="1"/>
            </a:lvl4pPr>
            <a:lvl5pPr marL="3047936" indent="0">
              <a:buNone/>
              <a:defRPr sz="2700" b="1"/>
            </a:lvl5pPr>
            <a:lvl6pPr marL="3809921" indent="0">
              <a:buNone/>
              <a:defRPr sz="2700" b="1"/>
            </a:lvl6pPr>
            <a:lvl7pPr marL="4571904" indent="0">
              <a:buNone/>
              <a:defRPr sz="2700" b="1"/>
            </a:lvl7pPr>
            <a:lvl8pPr marL="5333890" indent="0">
              <a:buNone/>
              <a:defRPr sz="2700" b="1"/>
            </a:lvl8pPr>
            <a:lvl9pPr marL="6095873" indent="0">
              <a:buNone/>
              <a:defRPr sz="2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0228" y="15983320"/>
            <a:ext cx="12730184" cy="290383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AA1520E4-4641-4A43-9ED0-1832AB4B0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231D6-59FC-9448-9FEA-93A5F5CF24EA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5D2329FF-16A8-7F4A-9740-9A6C940E6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18DCB92B-4756-8D48-90D9-15A305C25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E78CD-8558-A141-8220-A9249EC3C6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08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9781" y="2016000"/>
            <a:ext cx="25920863" cy="839999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AE14B232-EE1B-0F48-AA16-FE6A010FD0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95F4F-31A9-7D4E-AE9B-CF0D56945361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32438628-E56F-F045-9175-65DC23C2F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037D8394-AD4E-A547-B51A-C84F38E6D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119AE-8ABD-EC4C-AC3E-029323AC53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23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A8FC6DAA-326A-B849-9881-C704EAB1F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A3C87-297E-A641-9BA0-2315E75A6E67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2A4171AA-E715-664F-983C-15865240E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8ED01BC3-ACD8-4E41-8645-68EE3A70A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21D2-942D-4840-89BE-00623952B5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45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028" y="2006672"/>
            <a:ext cx="9475145" cy="8539990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0168" y="2006686"/>
            <a:ext cx="16100240" cy="43014965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028" y="10546680"/>
            <a:ext cx="9475145" cy="344749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1984" indent="0">
              <a:buNone/>
              <a:defRPr sz="2000"/>
            </a:lvl2pPr>
            <a:lvl3pPr marL="1523969" indent="0">
              <a:buNone/>
              <a:defRPr sz="1700"/>
            </a:lvl3pPr>
            <a:lvl4pPr marL="2285953" indent="0">
              <a:buNone/>
              <a:defRPr sz="1500"/>
            </a:lvl4pPr>
            <a:lvl5pPr marL="3047936" indent="0">
              <a:buNone/>
              <a:defRPr sz="1500"/>
            </a:lvl5pPr>
            <a:lvl6pPr marL="3809921" indent="0">
              <a:buNone/>
              <a:defRPr sz="1500"/>
            </a:lvl6pPr>
            <a:lvl7pPr marL="4571904" indent="0">
              <a:buNone/>
              <a:defRPr sz="1500"/>
            </a:lvl7pPr>
            <a:lvl8pPr marL="5333890" indent="0">
              <a:buNone/>
              <a:defRPr sz="1500"/>
            </a:lvl8pPr>
            <a:lvl9pPr marL="6095873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13988554-72A2-7943-9D74-5E6F154A7B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1E89-C4D4-2747-917F-A557BA77F40E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386E442B-70E3-334E-B173-8C29F6A37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1D1D7D51-2B37-4040-AFF9-64E61897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F99D-0706-2948-AB44-6BC0B4F2DE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39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089" y="35279979"/>
            <a:ext cx="17280256" cy="4165003"/>
          </a:xfrm>
          <a:prstGeom prst="rect">
            <a:avLst/>
          </a:prstGeo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089" y="4503328"/>
            <a:ext cx="17280256" cy="3023997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5300"/>
            </a:lvl1pPr>
            <a:lvl2pPr marL="761984" indent="0">
              <a:buNone/>
              <a:defRPr sz="4700"/>
            </a:lvl2pPr>
            <a:lvl3pPr marL="1523969" indent="0">
              <a:buNone/>
              <a:defRPr sz="4000"/>
            </a:lvl3pPr>
            <a:lvl4pPr marL="2285953" indent="0">
              <a:buNone/>
              <a:defRPr sz="3300"/>
            </a:lvl4pPr>
            <a:lvl5pPr marL="3047936" indent="0">
              <a:buNone/>
              <a:defRPr sz="3300"/>
            </a:lvl5pPr>
            <a:lvl6pPr marL="3809921" indent="0">
              <a:buNone/>
              <a:defRPr sz="3300"/>
            </a:lvl6pPr>
            <a:lvl7pPr marL="4571904" indent="0">
              <a:buNone/>
              <a:defRPr sz="3300"/>
            </a:lvl7pPr>
            <a:lvl8pPr marL="5333890" indent="0">
              <a:buNone/>
              <a:defRPr sz="3300"/>
            </a:lvl8pPr>
            <a:lvl9pPr marL="6095873" indent="0">
              <a:buNone/>
              <a:defRPr sz="33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089" y="39444976"/>
            <a:ext cx="17280256" cy="59149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61984" indent="0">
              <a:buNone/>
              <a:defRPr sz="2000"/>
            </a:lvl2pPr>
            <a:lvl3pPr marL="1523969" indent="0">
              <a:buNone/>
              <a:defRPr sz="1700"/>
            </a:lvl3pPr>
            <a:lvl4pPr marL="2285953" indent="0">
              <a:buNone/>
              <a:defRPr sz="1500"/>
            </a:lvl4pPr>
            <a:lvl5pPr marL="3047936" indent="0">
              <a:buNone/>
              <a:defRPr sz="1500"/>
            </a:lvl5pPr>
            <a:lvl6pPr marL="3809921" indent="0">
              <a:buNone/>
              <a:defRPr sz="1500"/>
            </a:lvl6pPr>
            <a:lvl7pPr marL="4571904" indent="0">
              <a:buNone/>
              <a:defRPr sz="1500"/>
            </a:lvl7pPr>
            <a:lvl8pPr marL="5333890" indent="0">
              <a:buNone/>
              <a:defRPr sz="1500"/>
            </a:lvl8pPr>
            <a:lvl9pPr marL="6095873" indent="0">
              <a:buNone/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CCB0B655-1070-1840-8EA8-0161D62393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9784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36C2-AD32-C548-A859-6DA987C024BB}" type="datetimeFigureOut">
              <a:rPr lang="zh-CN" altLang="en-US"/>
              <a:pPr>
                <a:defRPr/>
              </a:pPr>
              <a:t>2023/10/11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ABD41FEA-1DAA-2942-A988-D3D56A20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38505" y="46714457"/>
            <a:ext cx="9123415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0E85D4F3-8C41-A546-BA98-1F6FA8FA6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641668" y="46714457"/>
            <a:ext cx="6718979" cy="268274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6876-1FBB-124D-8CDD-8A5110C635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515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A07BFAD-2CE5-A643-88E5-2A5E88E92624}"/>
              </a:ext>
            </a:extLst>
          </p:cNvPr>
          <p:cNvSpPr txBox="1"/>
          <p:nvPr userDrawn="1"/>
        </p:nvSpPr>
        <p:spPr>
          <a:xfrm>
            <a:off x="1078732" y="921662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000" b="1" i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PP-</a:t>
            </a:r>
            <a:endParaRPr kumimoji="1" lang="zh-CN" altLang="en-US" sz="6000" b="1" i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defTabSz="1522427" rtl="0" eaLnBrk="0" fontAlgn="base" hangingPunct="0">
        <a:spcBef>
          <a:spcPct val="0"/>
        </a:spcBef>
        <a:spcAft>
          <a:spcPct val="0"/>
        </a:spcAft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522427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522427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522427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522427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5" algn="ctr" defTabSz="1522427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9" algn="ctr" defTabSz="1522427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13" algn="ctr" defTabSz="1522427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17" algn="ctr" defTabSz="1522427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569919" indent="-569919" algn="l" defTabSz="1522427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36675" indent="-474668" algn="l" defTabSz="1522427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03431" indent="-379416" algn="l" defTabSz="1522427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65439" indent="-379416" algn="l" defTabSz="1522427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7446" indent="-379416" algn="l" defTabSz="1522427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0913" indent="-380992" algn="l" defTabSz="152396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2896" indent="-380992" algn="l" defTabSz="152396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881" indent="-380992" algn="l" defTabSz="152396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6864" indent="-380992" algn="l" defTabSz="152396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84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9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953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936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921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904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890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873" algn="l" defTabSz="1523969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标题 3">
            <a:extLst>
              <a:ext uri="{FF2B5EF4-FFF2-40B4-BE49-F238E27FC236}">
                <a16:creationId xmlns:a16="http://schemas.microsoft.com/office/drawing/2014/main" id="{9BC627EA-3DA4-CA4B-9C3E-DF741107454E}"/>
              </a:ext>
            </a:extLst>
          </p:cNvPr>
          <p:cNvSpPr txBox="1">
            <a:spLocks/>
          </p:cNvSpPr>
          <p:nvPr/>
        </p:nvSpPr>
        <p:spPr>
          <a:xfrm>
            <a:off x="1150739" y="5061291"/>
            <a:ext cx="26570954" cy="668516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 defTabSz="32397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作者：中文黑体，英文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Arial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，大小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36-42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号，细体，字间距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1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，左对齐</a:t>
            </a:r>
          </a:p>
        </p:txBody>
      </p:sp>
      <p:sp>
        <p:nvSpPr>
          <p:cNvPr id="72" name="Title 1">
            <a:extLst>
              <a:ext uri="{FF2B5EF4-FFF2-40B4-BE49-F238E27FC236}">
                <a16:creationId xmlns:a16="http://schemas.microsoft.com/office/drawing/2014/main" id="{71A5DBEA-05C1-004D-A80A-65DCB5B14E19}"/>
              </a:ext>
            </a:extLst>
          </p:cNvPr>
          <p:cNvSpPr txBox="1">
            <a:spLocks/>
          </p:cNvSpPr>
          <p:nvPr/>
        </p:nvSpPr>
        <p:spPr>
          <a:xfrm>
            <a:off x="1150741" y="2449300"/>
            <a:ext cx="26570953" cy="2413976"/>
          </a:xfrm>
          <a:prstGeom prst="rect">
            <a:avLst/>
          </a:prstGeom>
        </p:spPr>
        <p:txBody>
          <a:bodyPr/>
          <a:lstStyle>
            <a:lvl1pPr algn="l" defTabSz="32397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59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标题：中文微软雅黑，英文</a:t>
            </a:r>
            <a:r>
              <a:rPr lang="en-US" altLang="zh-CN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Arial</a:t>
            </a:r>
            <a:r>
              <a:rPr lang="zh-CN" altLang="en-US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，大小</a:t>
            </a:r>
            <a:r>
              <a:rPr lang="en-US" altLang="zh-CN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56-60</a:t>
            </a:r>
            <a:r>
              <a:rPr lang="zh-CN" altLang="en-US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号，加粗，行距</a:t>
            </a:r>
            <a:r>
              <a:rPr lang="en-US" altLang="zh-CN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1.2</a:t>
            </a:r>
            <a:r>
              <a:rPr lang="zh-CN" altLang="en-US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倍，字间距加宽</a:t>
            </a:r>
            <a:r>
              <a:rPr lang="en-US" altLang="zh-CN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6000" b="1" spc="100" dirty="0">
                <a:ln w="158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50800">
                    <a:schemeClr val="bg1"/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，左对齐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55161BF-385E-2E4C-A8F2-69A1101129F3}"/>
              </a:ext>
            </a:extLst>
          </p:cNvPr>
          <p:cNvGrpSpPr/>
          <p:nvPr/>
        </p:nvGrpSpPr>
        <p:grpSpPr>
          <a:xfrm>
            <a:off x="1150740" y="7197975"/>
            <a:ext cx="26570952" cy="7883085"/>
            <a:chOff x="1150740" y="4204414"/>
            <a:chExt cx="26570952" cy="7883085"/>
          </a:xfrm>
        </p:grpSpPr>
        <p:sp>
          <p:nvSpPr>
            <p:cNvPr id="69" name="圆角矩形 75">
              <a:extLst>
                <a:ext uri="{FF2B5EF4-FFF2-40B4-BE49-F238E27FC236}">
                  <a16:creationId xmlns:a16="http://schemas.microsoft.com/office/drawing/2014/main" id="{781945EF-DD0C-6848-9323-153FD1D56793}"/>
                </a:ext>
              </a:extLst>
            </p:cNvPr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18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TextBox 5">
              <a:extLst>
                <a:ext uri="{FF2B5EF4-FFF2-40B4-BE49-F238E27FC236}">
                  <a16:creationId xmlns:a16="http://schemas.microsoft.com/office/drawing/2014/main" id="{DF4B4887-1B37-914C-8371-7029928D9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314" y="4204414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18">
                <a:defRPr/>
              </a:pPr>
              <a:r>
                <a:rPr lang="zh-CN" altLang="en-US" sz="4800" b="1" kern="0" spc="1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背景与目的</a:t>
              </a:r>
            </a:p>
          </p:txBody>
        </p:sp>
      </p:grpSp>
      <p:grpSp>
        <p:nvGrpSpPr>
          <p:cNvPr id="79" name="Group 11">
            <a:extLst>
              <a:ext uri="{FF2B5EF4-FFF2-40B4-BE49-F238E27FC236}">
                <a16:creationId xmlns:a16="http://schemas.microsoft.com/office/drawing/2014/main" id="{E2FDEAA7-DB68-7D41-84A4-AEDAE9E8AF4C}"/>
              </a:ext>
            </a:extLst>
          </p:cNvPr>
          <p:cNvGrpSpPr/>
          <p:nvPr/>
        </p:nvGrpSpPr>
        <p:grpSpPr>
          <a:xfrm>
            <a:off x="21160577" y="26706058"/>
            <a:ext cx="5691477" cy="10141574"/>
            <a:chOff x="6141152" y="1573222"/>
            <a:chExt cx="2307452" cy="4446625"/>
          </a:xfrm>
        </p:grpSpPr>
        <p:pic>
          <p:nvPicPr>
            <p:cNvPr id="87" name="Picture 7">
              <a:extLst>
                <a:ext uri="{FF2B5EF4-FFF2-40B4-BE49-F238E27FC236}">
                  <a16:creationId xmlns:a16="http://schemas.microsoft.com/office/drawing/2014/main" id="{A7935FFF-B186-1D40-B864-8201481D68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560" r="10590"/>
            <a:stretch/>
          </p:blipFill>
          <p:spPr>
            <a:xfrm>
              <a:off x="6141152" y="4006875"/>
              <a:ext cx="2198372" cy="2012972"/>
            </a:xfrm>
            <a:prstGeom prst="rect">
              <a:avLst/>
            </a:prstGeom>
          </p:spPr>
        </p:pic>
        <p:pic>
          <p:nvPicPr>
            <p:cNvPr id="88" name="Picture 2">
              <a:extLst>
                <a:ext uri="{FF2B5EF4-FFF2-40B4-BE49-F238E27FC236}">
                  <a16:creationId xmlns:a16="http://schemas.microsoft.com/office/drawing/2014/main" id="{4F6426A9-1D24-F740-804A-19FC46A978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578"/>
            <a:stretch/>
          </p:blipFill>
          <p:spPr bwMode="auto">
            <a:xfrm>
              <a:off x="6252062" y="2039642"/>
              <a:ext cx="2196542" cy="146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TextBox 25">
              <a:extLst>
                <a:ext uri="{FF2B5EF4-FFF2-40B4-BE49-F238E27FC236}">
                  <a16:creationId xmlns:a16="http://schemas.microsoft.com/office/drawing/2014/main" id="{D97541AC-D5E6-AB4B-924E-D1D9F7EC1118}"/>
                </a:ext>
              </a:extLst>
            </p:cNvPr>
            <p:cNvSpPr txBox="1"/>
            <p:nvPr/>
          </p:nvSpPr>
          <p:spPr>
            <a:xfrm>
              <a:off x="7083797" y="1573222"/>
              <a:ext cx="204197" cy="148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表</a:t>
              </a:r>
              <a:r>
                <a:rPr lang="en-US" altLang="zh-CN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90" name="TextBox 26">
              <a:extLst>
                <a:ext uri="{FF2B5EF4-FFF2-40B4-BE49-F238E27FC236}">
                  <a16:creationId xmlns:a16="http://schemas.microsoft.com/office/drawing/2014/main" id="{8602247A-B0F7-194A-95EF-4C030DF3FCB9}"/>
                </a:ext>
              </a:extLst>
            </p:cNvPr>
            <p:cNvSpPr txBox="1"/>
            <p:nvPr/>
          </p:nvSpPr>
          <p:spPr>
            <a:xfrm>
              <a:off x="7088955" y="3789918"/>
              <a:ext cx="204197" cy="148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图</a:t>
              </a:r>
              <a:r>
                <a:rPr lang="en-US" altLang="zh-CN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2</a:t>
              </a:r>
              <a:endParaRPr lang="zh-CN" altLang="en-US" sz="16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16">
            <a:extLst>
              <a:ext uri="{FF2B5EF4-FFF2-40B4-BE49-F238E27FC236}">
                <a16:creationId xmlns:a16="http://schemas.microsoft.com/office/drawing/2014/main" id="{55899DF0-E1C2-4241-8C00-618DE5F8CADB}"/>
              </a:ext>
            </a:extLst>
          </p:cNvPr>
          <p:cNvGrpSpPr/>
          <p:nvPr/>
        </p:nvGrpSpPr>
        <p:grpSpPr>
          <a:xfrm>
            <a:off x="13450474" y="26644998"/>
            <a:ext cx="7824709" cy="10070459"/>
            <a:chOff x="172681" y="1325277"/>
            <a:chExt cx="4444369" cy="5353526"/>
          </a:xfrm>
        </p:grpSpPr>
        <p:pic>
          <p:nvPicPr>
            <p:cNvPr id="83" name="Picture 8">
              <a:extLst>
                <a:ext uri="{FF2B5EF4-FFF2-40B4-BE49-F238E27FC236}">
                  <a16:creationId xmlns:a16="http://schemas.microsoft.com/office/drawing/2014/main" id="{E45EB5CC-ACEA-4E41-BD20-C8352C8AC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2681" y="4349929"/>
              <a:ext cx="4444369" cy="2328874"/>
            </a:xfrm>
            <a:prstGeom prst="rect">
              <a:avLst/>
            </a:prstGeom>
          </p:spPr>
        </p:pic>
        <p:sp>
          <p:nvSpPr>
            <p:cNvPr id="84" name="TextBox 19">
              <a:extLst>
                <a:ext uri="{FF2B5EF4-FFF2-40B4-BE49-F238E27FC236}">
                  <a16:creationId xmlns:a16="http://schemas.microsoft.com/office/drawing/2014/main" id="{981B5DA4-A828-824C-8E69-5659CF818DB3}"/>
                </a:ext>
              </a:extLst>
            </p:cNvPr>
            <p:cNvSpPr txBox="1"/>
            <p:nvPr/>
          </p:nvSpPr>
          <p:spPr>
            <a:xfrm>
              <a:off x="2164888" y="4045380"/>
              <a:ext cx="286077" cy="1799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图</a:t>
              </a:r>
              <a:r>
                <a:rPr lang="en-US" altLang="zh-CN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85" name="TextBox 27">
              <a:extLst>
                <a:ext uri="{FF2B5EF4-FFF2-40B4-BE49-F238E27FC236}">
                  <a16:creationId xmlns:a16="http://schemas.microsoft.com/office/drawing/2014/main" id="{CB5121C7-C9AB-B34B-ACF5-C59F126EBA2A}"/>
                </a:ext>
              </a:extLst>
            </p:cNvPr>
            <p:cNvSpPr txBox="1"/>
            <p:nvPr/>
          </p:nvSpPr>
          <p:spPr>
            <a:xfrm>
              <a:off x="2110783" y="1325277"/>
              <a:ext cx="286077" cy="1799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表</a:t>
              </a:r>
              <a:r>
                <a:rPr lang="en-US" altLang="zh-CN" sz="1600" dirty="0"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1</a:t>
              </a:r>
              <a:endParaRPr lang="zh-CN" altLang="en-US" sz="16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pic>
          <p:nvPicPr>
            <p:cNvPr id="86" name="Picture 13">
              <a:extLst>
                <a:ext uri="{FF2B5EF4-FFF2-40B4-BE49-F238E27FC236}">
                  <a16:creationId xmlns:a16="http://schemas.microsoft.com/office/drawing/2014/main" id="{7BC9A489-409E-AC43-BD74-4D1B29B73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4681" y="1902093"/>
              <a:ext cx="4186492" cy="1790321"/>
            </a:xfrm>
            <a:prstGeom prst="rect">
              <a:avLst/>
            </a:prstGeom>
          </p:spPr>
        </p:pic>
      </p:grpSp>
      <p:sp>
        <p:nvSpPr>
          <p:cNvPr id="30" name="标题 3">
            <a:extLst>
              <a:ext uri="{FF2B5EF4-FFF2-40B4-BE49-F238E27FC236}">
                <a16:creationId xmlns:a16="http://schemas.microsoft.com/office/drawing/2014/main" id="{48A9126D-83C4-444E-A941-917D0894BA49}"/>
              </a:ext>
            </a:extLst>
          </p:cNvPr>
          <p:cNvSpPr txBox="1">
            <a:spLocks/>
          </p:cNvSpPr>
          <p:nvPr/>
        </p:nvSpPr>
        <p:spPr>
          <a:xfrm>
            <a:off x="1150741" y="5878490"/>
            <a:ext cx="26570953" cy="668516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 defTabSz="323977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单位：中文黑体，英文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Arial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，大小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36-42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号，细体，字间距</a:t>
            </a:r>
            <a:r>
              <a:rPr lang="en-US" altLang="zh-CN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1</a:t>
            </a:r>
            <a:r>
              <a:rPr lang="zh-CN" altLang="en-US" sz="3600" b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Heiti SC Light" panose="02000000000000000000" pitchFamily="2" charset="-128"/>
                <a:ea typeface="Heiti SC Light" panose="02000000000000000000" pitchFamily="2" charset="-128"/>
                <a:cs typeface="SimHei" charset="-122"/>
              </a:rPr>
              <a:t>，左对齐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636C4D39-6771-A043-83FF-803789C734FA}"/>
              </a:ext>
            </a:extLst>
          </p:cNvPr>
          <p:cNvGrpSpPr/>
          <p:nvPr/>
        </p:nvGrpSpPr>
        <p:grpSpPr>
          <a:xfrm>
            <a:off x="1163174" y="24270663"/>
            <a:ext cx="26570952" cy="14898864"/>
            <a:chOff x="1163174" y="20454983"/>
            <a:chExt cx="26570952" cy="14898864"/>
          </a:xfrm>
        </p:grpSpPr>
        <p:sp>
          <p:nvSpPr>
            <p:cNvPr id="33" name="圆角矩形 75">
              <a:extLst>
                <a:ext uri="{FF2B5EF4-FFF2-40B4-BE49-F238E27FC236}">
                  <a16:creationId xmlns:a16="http://schemas.microsoft.com/office/drawing/2014/main" id="{BC81054B-75A9-4346-8C13-2D3811C760EC}"/>
                </a:ext>
              </a:extLst>
            </p:cNvPr>
            <p:cNvSpPr/>
            <p:nvPr/>
          </p:nvSpPr>
          <p:spPr bwMode="auto">
            <a:xfrm>
              <a:off x="1163174" y="21118943"/>
              <a:ext cx="26570952" cy="14234904"/>
            </a:xfrm>
            <a:prstGeom prst="roundRect">
              <a:avLst>
                <a:gd name="adj" fmla="val 1827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18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TextBox 5">
              <a:extLst>
                <a:ext uri="{FF2B5EF4-FFF2-40B4-BE49-F238E27FC236}">
                  <a16:creationId xmlns:a16="http://schemas.microsoft.com/office/drawing/2014/main" id="{0CBB7D52-5BD2-F243-8B1D-48C2C7866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314" y="20454983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18">
                <a:defRPr/>
              </a:pPr>
              <a:r>
                <a:rPr lang="zh-CN" altLang="en-US" sz="4800" b="1" kern="0" spc="1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结 果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5AA69548-2915-EC4A-B626-584976689F4B}"/>
              </a:ext>
            </a:extLst>
          </p:cNvPr>
          <p:cNvGrpSpPr/>
          <p:nvPr/>
        </p:nvGrpSpPr>
        <p:grpSpPr>
          <a:xfrm>
            <a:off x="1163174" y="39820608"/>
            <a:ext cx="26570952" cy="9934095"/>
            <a:chOff x="1163174" y="35944536"/>
            <a:chExt cx="26570952" cy="9934095"/>
          </a:xfrm>
        </p:grpSpPr>
        <p:sp>
          <p:nvSpPr>
            <p:cNvPr id="34" name="圆角矩形 75">
              <a:extLst>
                <a:ext uri="{FF2B5EF4-FFF2-40B4-BE49-F238E27FC236}">
                  <a16:creationId xmlns:a16="http://schemas.microsoft.com/office/drawing/2014/main" id="{15F39602-362B-D74F-9CB3-5366690321C8}"/>
                </a:ext>
              </a:extLst>
            </p:cNvPr>
            <p:cNvSpPr/>
            <p:nvPr/>
          </p:nvSpPr>
          <p:spPr bwMode="auto">
            <a:xfrm>
              <a:off x="1163174" y="36608496"/>
              <a:ext cx="26570952" cy="9270135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18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TextBox 5">
              <a:extLst>
                <a:ext uri="{FF2B5EF4-FFF2-40B4-BE49-F238E27FC236}">
                  <a16:creationId xmlns:a16="http://schemas.microsoft.com/office/drawing/2014/main" id="{1D829F4E-198B-D044-A5C7-0E5A78295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314" y="35944536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18">
                <a:defRPr/>
              </a:pPr>
              <a:r>
                <a:rPr lang="zh-CN" altLang="en-US" sz="4800" b="1" kern="0" spc="1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结 论</a:t>
              </a: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EB40B0BF-C7C4-0948-8429-E594CB757494}"/>
              </a:ext>
            </a:extLst>
          </p:cNvPr>
          <p:cNvSpPr txBox="1"/>
          <p:nvPr/>
        </p:nvSpPr>
        <p:spPr>
          <a:xfrm>
            <a:off x="1510780" y="9001076"/>
            <a:ext cx="25778864" cy="3487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字体：中文黑体，英文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Arial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，大小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36-42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号</a:t>
            </a:r>
            <a:r>
              <a:rPr lang="zh-CN" altLang="en-US" sz="40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（根据篇幅可调整）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行距：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1.2-1.5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倍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字间距：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加宽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</a:t>
            </a: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对齐：两端对齐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3BB14C91-DE42-B54A-BC13-08E5BE1348E3}"/>
              </a:ext>
            </a:extLst>
          </p:cNvPr>
          <p:cNvSpPr txBox="1"/>
          <p:nvPr/>
        </p:nvSpPr>
        <p:spPr>
          <a:xfrm>
            <a:off x="1559217" y="26393419"/>
            <a:ext cx="11495212" cy="6893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字体：中文黑体，英文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Arial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大小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36-42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号</a:t>
            </a:r>
            <a:r>
              <a:rPr lang="zh-CN" altLang="en-US" sz="4000" spc="1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（根据篇幅可调整）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行距：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1.2-1.5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倍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字间距：加宽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</a:t>
            </a: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对齐：两端对齐</a:t>
            </a:r>
            <a:r>
              <a:rPr lang="zh-CN" altLang="en-US" sz="4000" spc="1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（</a:t>
            </a:r>
            <a:r>
              <a:rPr lang="zh-CN" altLang="en-US" sz="4000" kern="0" spc="1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排版根据实际情况安排）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，</a:t>
            </a:r>
            <a:endParaRPr lang="en-US" altLang="zh-CN" sz="4000" spc="1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kern="0" spc="1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图表清晰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，例如表</a:t>
            </a:r>
            <a:r>
              <a:rPr lang="en-US" altLang="zh-CN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1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和图</a:t>
            </a:r>
            <a:r>
              <a:rPr lang="en-US" altLang="zh-CN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1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较表</a:t>
            </a:r>
            <a:r>
              <a:rPr lang="en-US" altLang="zh-CN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2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和图</a:t>
            </a:r>
            <a:r>
              <a:rPr lang="en-US" altLang="zh-CN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2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更清晰；</a:t>
            </a:r>
            <a:endParaRPr lang="en-US" altLang="zh-CN" sz="4000" kern="0" spc="1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要有表名和图名，表和图中的文字：中文黑体，英文</a:t>
            </a:r>
            <a:r>
              <a:rPr lang="en-US" altLang="zh-CN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Arial</a:t>
            </a:r>
            <a:r>
              <a:rPr lang="zh-CN" altLang="en-US" sz="4000" kern="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，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大小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26-32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号</a:t>
            </a:r>
            <a:r>
              <a:rPr lang="zh-CN" altLang="en-US" sz="4000" kern="0" spc="1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（根据篇幅可调整）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264A3759-FCE3-5B45-B40A-D13108E15A1D}"/>
              </a:ext>
            </a:extLst>
          </p:cNvPr>
          <p:cNvSpPr txBox="1"/>
          <p:nvPr/>
        </p:nvSpPr>
        <p:spPr>
          <a:xfrm>
            <a:off x="1607670" y="41743703"/>
            <a:ext cx="25778864" cy="3487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字体：中文黑体，英文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Arial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，大小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36-42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号</a:t>
            </a:r>
            <a:r>
              <a:rPr lang="zh-CN" altLang="en-US" sz="40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（根据篇幅可调整）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行距：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1.2-1.5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倍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字间距：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加宽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</a:t>
            </a: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对齐：两端对齐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61D020D-77DF-FE46-8EB3-1EDC3308A5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90900" y="909295"/>
            <a:ext cx="5688632" cy="1176112"/>
          </a:xfrm>
        </p:spPr>
        <p:txBody>
          <a:bodyPr/>
          <a:lstStyle/>
          <a:p>
            <a:endParaRPr lang="zh-CN" altLang="en-US" dirty="0"/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5E0B3A5F-1B28-5941-BC2C-2868CD3B1380}"/>
              </a:ext>
            </a:extLst>
          </p:cNvPr>
          <p:cNvGrpSpPr/>
          <p:nvPr/>
        </p:nvGrpSpPr>
        <p:grpSpPr>
          <a:xfrm>
            <a:off x="1303140" y="15732714"/>
            <a:ext cx="26570952" cy="7883085"/>
            <a:chOff x="1150740" y="4204414"/>
            <a:chExt cx="26570952" cy="7883085"/>
          </a:xfrm>
        </p:grpSpPr>
        <p:sp>
          <p:nvSpPr>
            <p:cNvPr id="58" name="圆角矩形 75">
              <a:extLst>
                <a:ext uri="{FF2B5EF4-FFF2-40B4-BE49-F238E27FC236}">
                  <a16:creationId xmlns:a16="http://schemas.microsoft.com/office/drawing/2014/main" id="{366CCDF1-2D1C-FA49-984B-580F31B585A2}"/>
                </a:ext>
              </a:extLst>
            </p:cNvPr>
            <p:cNvSpPr/>
            <p:nvPr/>
          </p:nvSpPr>
          <p:spPr bwMode="auto">
            <a:xfrm>
              <a:off x="1150740" y="4816840"/>
              <a:ext cx="26570952" cy="7270659"/>
            </a:xfrm>
            <a:prstGeom prst="roundRect">
              <a:avLst>
                <a:gd name="adj" fmla="val 3433"/>
              </a:avLst>
            </a:prstGeom>
            <a:noFill/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256009" rIns="256009" anchor="ctr">
              <a:noAutofit/>
            </a:bodyPr>
            <a:lstStyle/>
            <a:p>
              <a:pPr algn="just" defTabSz="812818">
                <a:lnSpc>
                  <a:spcPct val="130000"/>
                </a:lnSpc>
                <a:spcBef>
                  <a:spcPts val="400"/>
                </a:spcBef>
                <a:spcAft>
                  <a:spcPts val="400"/>
                </a:spcAft>
                <a:buClr>
                  <a:srgbClr val="00B050"/>
                </a:buClr>
                <a:defRPr/>
              </a:pPr>
              <a:endParaRPr lang="zh-CN" altLang="en-US" sz="1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TextBox 5">
              <a:extLst>
                <a:ext uri="{FF2B5EF4-FFF2-40B4-BE49-F238E27FC236}">
                  <a16:creationId xmlns:a16="http://schemas.microsoft.com/office/drawing/2014/main" id="{1B0076F5-85B2-6649-A4DD-81DD04488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314" y="4204414"/>
              <a:ext cx="3784970" cy="13279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63500">
              <a:solidFill>
                <a:schemeClr val="bg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>
              <a:noAutofit/>
            </a:bodyPr>
            <a:lstStyle/>
            <a:p>
              <a:pPr algn="ctr" defTabSz="812818">
                <a:defRPr/>
              </a:pPr>
              <a:r>
                <a:rPr lang="zh-CN" altLang="en-US" sz="4800" b="1" kern="0" spc="1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方法</a:t>
              </a:r>
            </a:p>
          </p:txBody>
        </p:sp>
      </p:grpSp>
      <p:sp>
        <p:nvSpPr>
          <p:cNvPr id="60" name="文本框 59">
            <a:extLst>
              <a:ext uri="{FF2B5EF4-FFF2-40B4-BE49-F238E27FC236}">
                <a16:creationId xmlns:a16="http://schemas.microsoft.com/office/drawing/2014/main" id="{136D92D2-AFA1-774D-9A7A-69223D89195D}"/>
              </a:ext>
            </a:extLst>
          </p:cNvPr>
          <p:cNvSpPr txBox="1"/>
          <p:nvPr/>
        </p:nvSpPr>
        <p:spPr>
          <a:xfrm>
            <a:off x="1663180" y="17535815"/>
            <a:ext cx="25778864" cy="3487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字体：中文黑体，英文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Arial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，大小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36-42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号</a:t>
            </a:r>
            <a:r>
              <a:rPr lang="zh-CN" altLang="en-US" sz="4000" dirty="0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（根据篇幅可调整）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，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行距：</a:t>
            </a: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1.2-1.5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倍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字间距：</a:t>
            </a:r>
            <a:r>
              <a:rPr lang="zh-CN" altLang="en-US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加宽</a:t>
            </a:r>
            <a:r>
              <a:rPr lang="en-US" altLang="zh-CN" sz="40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1</a:t>
            </a:r>
          </a:p>
          <a:p>
            <a:pPr marL="285753" indent="-285753" algn="just" defTabSz="812818">
              <a:lnSpc>
                <a:spcPct val="13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imHei" panose="02010609060101010101" pitchFamily="49" charset="-122"/>
                <a:ea typeface="SimHei" panose="02010609060101010101" pitchFamily="49" charset="-122"/>
                <a:cs typeface="SimHei" charset="-122"/>
              </a:rPr>
              <a:t>对齐：两端对齐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SimHei" panose="02010609060101010101" pitchFamily="49" charset="-122"/>
              <a:ea typeface="SimHei" panose="02010609060101010101" pitchFamily="49" charset="-122"/>
              <a:cs typeface="SimHei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266</Words>
  <Application>Microsoft Macintosh PowerPoint</Application>
  <PresentationFormat>自定义</PresentationFormat>
  <Paragraphs>30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DengXian</vt:lpstr>
      <vt:lpstr>黑体</vt:lpstr>
      <vt:lpstr>黑体</vt:lpstr>
      <vt:lpstr>微软雅黑</vt:lpstr>
      <vt:lpstr>Heiti SC Light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 Office User</cp:lastModifiedBy>
  <cp:revision>40</cp:revision>
  <dcterms:created xsi:type="dcterms:W3CDTF">2016-08-23T01:26:26Z</dcterms:created>
  <dcterms:modified xsi:type="dcterms:W3CDTF">2023-10-11T05:11:48Z</dcterms:modified>
</cp:coreProperties>
</file>